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3158" autoAdjust="0"/>
  </p:normalViewPr>
  <p:slideViewPr>
    <p:cSldViewPr snapToGrid="0">
      <p:cViewPr varScale="1">
        <p:scale>
          <a:sx n="68" d="100"/>
          <a:sy n="68" d="100"/>
        </p:scale>
        <p:origin x="209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A997E-3ECC-4870-99AE-4E0E0197E9E5}" type="datetimeFigureOut">
              <a:rPr lang="de-AT" smtClean="0"/>
              <a:t>25.09.2019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FF91C7-1F88-4D8D-B993-9FE5F012CFC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88256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sz="2400" dirty="0"/>
              <a:t>1 Minute!</a:t>
            </a:r>
          </a:p>
          <a:p>
            <a:endParaRPr lang="de-AT" sz="2400" dirty="0"/>
          </a:p>
          <a:p>
            <a:r>
              <a:rPr lang="de-AT" sz="2400" dirty="0"/>
              <a:t>Ich würde niemals einen Fremden auf einen Drink einladen. Der Wald und das Meer sind mein Mülleimer; und ich liebe Schokolade! </a:t>
            </a:r>
          </a:p>
          <a:p>
            <a:r>
              <a:rPr lang="de-AT" sz="2400" dirty="0"/>
              <a:t>Ich käme niemals auf die Idee etwas Gutes zu tun, </a:t>
            </a:r>
            <a:r>
              <a:rPr lang="de-AT" sz="2400" b="1" dirty="0">
                <a:solidFill>
                  <a:srgbClr val="0070C0"/>
                </a:solidFill>
              </a:rPr>
              <a:t>denn es macht eh keinen Unterschied</a:t>
            </a:r>
            <a:r>
              <a:rPr lang="de-AT" sz="2400" b="1" i="1" dirty="0">
                <a:solidFill>
                  <a:srgbClr val="0070C0"/>
                </a:solidFill>
              </a:rPr>
              <a:t>. (kurz in die Hocke gehen)</a:t>
            </a:r>
          </a:p>
          <a:p>
            <a:endParaRPr lang="de-AT" sz="2400" dirty="0"/>
          </a:p>
          <a:p>
            <a:r>
              <a:rPr lang="de-AT" sz="2400" dirty="0"/>
              <a:t>Unsere Mission: </a:t>
            </a:r>
            <a:r>
              <a:rPr lang="de-AT" sz="2400"/>
              <a:t>Eine Plattform</a:t>
            </a:r>
            <a:r>
              <a:rPr lang="de-AT" sz="2400" dirty="0"/>
              <a:t>, bei dem Menschen Herausforderungen in Bezug auf Umweltschutz, Gesundheit und gesellschaftlichen Zusammenhalt lösen. </a:t>
            </a:r>
          </a:p>
          <a:p>
            <a:r>
              <a:rPr lang="de-AT" sz="2400" dirty="0"/>
              <a:t>Herausforderungen werden von Organisationen mit Produkten, Rabatten, Gutscheinen oder gar Bargeld gesponsort. </a:t>
            </a:r>
          </a:p>
          <a:p>
            <a:r>
              <a:rPr lang="de-AT" sz="2400" dirty="0"/>
              <a:t>Dem Nutzer werden dabei </a:t>
            </a:r>
            <a:r>
              <a:rPr lang="de-AT" sz="2400" b="1" dirty="0"/>
              <a:t>individuell</a:t>
            </a:r>
            <a:r>
              <a:rPr lang="de-AT" sz="2400" dirty="0"/>
              <a:t> </a:t>
            </a:r>
            <a:r>
              <a:rPr lang="de-AT" sz="2400" b="1" dirty="0"/>
              <a:t>Preise und Herausforderungen </a:t>
            </a:r>
            <a:r>
              <a:rPr lang="de-AT" sz="2400" dirty="0"/>
              <a:t>angezeigt, für die er sich interessiert. </a:t>
            </a:r>
          </a:p>
          <a:p>
            <a:r>
              <a:rPr lang="de-AT" sz="2400" b="1" dirty="0"/>
              <a:t>//NEIN (ZEIT): </a:t>
            </a:r>
            <a:r>
              <a:rPr lang="de-AT" sz="2400" dirty="0"/>
              <a:t>Und mit jeder Challenge sammelt der User Punkte, die dem Lebenslauf als </a:t>
            </a:r>
            <a:r>
              <a:rPr lang="de-AT" sz="2400" dirty="0" err="1"/>
              <a:t>Microvolunteering</a:t>
            </a:r>
            <a:r>
              <a:rPr lang="de-AT" sz="2400" dirty="0"/>
              <a:t> angehängt werden können. </a:t>
            </a:r>
          </a:p>
          <a:p>
            <a:endParaRPr lang="de-AT" sz="2400" dirty="0"/>
          </a:p>
          <a:p>
            <a:r>
              <a:rPr lang="de-AT" sz="2400" dirty="0"/>
              <a:t>Der Impact wird aggregiert und veröffentlicht. So seht ihr, wie viel und welchen Impact ihr und andere tatsächlich auf unsere kleine Welt haben. </a:t>
            </a:r>
          </a:p>
          <a:p>
            <a:r>
              <a:rPr lang="de-AT" sz="2400" dirty="0"/>
              <a:t>Durch das Sponsoring von Herausforderungen entsteht für Unternehmen ein neues Marketingtool, das die Bedürfnisse junger Konsumenten direkt anspricht. </a:t>
            </a:r>
          </a:p>
          <a:p>
            <a:endParaRPr lang="de-AT" sz="2400" dirty="0"/>
          </a:p>
          <a:p>
            <a:r>
              <a:rPr lang="de-AT" sz="2400" dirty="0"/>
              <a:t>Es soll Spaß machen, etwas Gutes zu tun! Denn selbst ein kleiner Stein, kann große Wellen schlagen. - </a:t>
            </a:r>
            <a:r>
              <a:rPr lang="de-AT" sz="2400" dirty="0" err="1"/>
              <a:t>Wavect</a:t>
            </a:r>
            <a:endParaRPr lang="de-AT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F91C7-1F88-4D8D-B993-9FE5F012CFC4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88789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9/25/2019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556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9/25/2019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3862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C59089DA-9F2D-4AB6-AF3A-3FC5173A0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8540"/>
            <a:ext cx="12192000" cy="813508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9A42B51-FF6A-4090-BCA1-5E8E27CC30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88270">
            <a:off x="5686365" y="1062941"/>
            <a:ext cx="7280001" cy="4823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3940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">
      <a:dk1>
        <a:srgbClr val="000000"/>
      </a:dk1>
      <a:lt1>
        <a:srgbClr val="FFFFFF"/>
      </a:lt1>
      <a:dk2>
        <a:srgbClr val="243141"/>
      </a:dk2>
      <a:lt2>
        <a:srgbClr val="E8E3E2"/>
      </a:lt2>
      <a:accent1>
        <a:srgbClr val="4CAFC0"/>
      </a:accent1>
      <a:accent2>
        <a:srgbClr val="3B6EB1"/>
      </a:accent2>
      <a:accent3>
        <a:srgbClr val="4D4FC3"/>
      </a:accent3>
      <a:accent4>
        <a:srgbClr val="7244B5"/>
      </a:accent4>
      <a:accent5>
        <a:srgbClr val="AE4DC3"/>
      </a:accent5>
      <a:accent6>
        <a:srgbClr val="B13B96"/>
      </a:accent6>
      <a:hlink>
        <a:srgbClr val="C25B49"/>
      </a:hlink>
      <a:folHlink>
        <a:srgbClr val="7F7F7F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</Words>
  <Application>Microsoft Office PowerPoint</Application>
  <PresentationFormat>Breitbild</PresentationFormat>
  <Paragraphs>15</Paragraphs>
  <Slides>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Calisto MT</vt:lpstr>
      <vt:lpstr>Wingdings 2</vt:lpstr>
      <vt:lpstr>SlateVTI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Kevin Riedl</dc:creator>
  <cp:lastModifiedBy>Kevin Riedl</cp:lastModifiedBy>
  <cp:revision>24</cp:revision>
  <dcterms:created xsi:type="dcterms:W3CDTF">2019-09-22T09:11:59Z</dcterms:created>
  <dcterms:modified xsi:type="dcterms:W3CDTF">2019-09-25T10:06:39Z</dcterms:modified>
</cp:coreProperties>
</file>